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75AE6D-A2A7-494D-9E61-775BEBC98A77}" v="96" dt="2022-10-10T14:54:03.058"/>
    <p1510:client id="{4E84130A-F7EC-4E70-A96E-5F1920BFD3E2}" v="4" dt="2022-10-10T15:33:56.480"/>
    <p1510:client id="{610697F9-CD02-4339-A70C-ECAF60B77C5D}" v="8" dt="2022-10-10T14:55:35.516"/>
    <p1510:client id="{A1BC42EF-FAF4-4E69-AB91-E126ED3399FF}" v="15" dt="2022-10-10T15:33:52.771"/>
    <p1510:client id="{BD4BE20E-30D7-402C-BC55-6312DF09D2FD}" v="31" dt="2022-10-10T19:18:18.032"/>
    <p1510:client id="{E468CE81-2858-40E0-8797-31A164BA01E9}" v="23" dt="2022-10-11T00:26:22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8"/>
  </p:normalViewPr>
  <p:slideViewPr>
    <p:cSldViewPr snapToGrid="0">
      <p:cViewPr varScale="1">
        <p:scale>
          <a:sx n="105" d="100"/>
          <a:sy n="105" d="100"/>
        </p:scale>
        <p:origin x="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Ward" userId="S::n01577985@humber.ca::db8916af-7671-4638-a47c-c537f07c14b9" providerId="AD" clId="Web-{A1BC42EF-FAF4-4E69-AB91-E126ED3399FF}"/>
    <pc:docChg chg="addSld delSld modSld">
      <pc:chgData name="Stefan Ward" userId="S::n01577985@humber.ca::db8916af-7671-4638-a47c-c537f07c14b9" providerId="AD" clId="Web-{A1BC42EF-FAF4-4E69-AB91-E126ED3399FF}" dt="2022-10-10T15:33:52.771" v="14"/>
      <pc:docMkLst>
        <pc:docMk/>
      </pc:docMkLst>
      <pc:sldChg chg="addSp delSp modSp add replId">
        <pc:chgData name="Stefan Ward" userId="S::n01577985@humber.ca::db8916af-7671-4638-a47c-c537f07c14b9" providerId="AD" clId="Web-{A1BC42EF-FAF4-4E69-AB91-E126ED3399FF}" dt="2022-10-10T15:33:05.379" v="12"/>
        <pc:sldMkLst>
          <pc:docMk/>
          <pc:sldMk cId="1443378415" sldId="261"/>
        </pc:sldMkLst>
        <pc:spChg chg="mod">
          <ac:chgData name="Stefan Ward" userId="S::n01577985@humber.ca::db8916af-7671-4638-a47c-c537f07c14b9" providerId="AD" clId="Web-{A1BC42EF-FAF4-4E69-AB91-E126ED3399FF}" dt="2022-10-10T15:32:53.942" v="9" actId="20577"/>
          <ac:spMkLst>
            <pc:docMk/>
            <pc:sldMk cId="1443378415" sldId="261"/>
            <ac:spMk id="2" creationId="{2F8FCC9F-7350-3C21-E5C8-4E3454F8CC95}"/>
          </ac:spMkLst>
        </pc:spChg>
        <pc:picChg chg="add del">
          <ac:chgData name="Stefan Ward" userId="S::n01577985@humber.ca::db8916af-7671-4638-a47c-c537f07c14b9" providerId="AD" clId="Web-{A1BC42EF-FAF4-4E69-AB91-E126ED3399FF}" dt="2022-10-10T15:33:05.379" v="12"/>
          <ac:picMkLst>
            <pc:docMk/>
            <pc:sldMk cId="1443378415" sldId="261"/>
            <ac:picMk id="5" creationId="{C524EBD3-3B06-4544-DE6A-7C3A47D4D15C}"/>
          </ac:picMkLst>
        </pc:picChg>
      </pc:sldChg>
      <pc:sldChg chg="add del replId">
        <pc:chgData name="Stefan Ward" userId="S::n01577985@humber.ca::db8916af-7671-4638-a47c-c537f07c14b9" providerId="AD" clId="Web-{A1BC42EF-FAF4-4E69-AB91-E126ED3399FF}" dt="2022-10-10T15:18:10.035" v="1"/>
        <pc:sldMkLst>
          <pc:docMk/>
          <pc:sldMk cId="2762523591" sldId="261"/>
        </pc:sldMkLst>
      </pc:sldChg>
      <pc:sldChg chg="add replId">
        <pc:chgData name="Stefan Ward" userId="S::n01577985@humber.ca::db8916af-7671-4638-a47c-c537f07c14b9" providerId="AD" clId="Web-{A1BC42EF-FAF4-4E69-AB91-E126ED3399FF}" dt="2022-10-10T15:32:58.145" v="10"/>
        <pc:sldMkLst>
          <pc:docMk/>
          <pc:sldMk cId="2569609922" sldId="262"/>
        </pc:sldMkLst>
      </pc:sldChg>
      <pc:sldChg chg="add replId">
        <pc:chgData name="Stefan Ward" userId="S::n01577985@humber.ca::db8916af-7671-4638-a47c-c537f07c14b9" providerId="AD" clId="Web-{A1BC42EF-FAF4-4E69-AB91-E126ED3399FF}" dt="2022-10-10T15:33:48.333" v="13"/>
        <pc:sldMkLst>
          <pc:docMk/>
          <pc:sldMk cId="2078222610" sldId="263"/>
        </pc:sldMkLst>
      </pc:sldChg>
      <pc:sldChg chg="add replId">
        <pc:chgData name="Stefan Ward" userId="S::n01577985@humber.ca::db8916af-7671-4638-a47c-c537f07c14b9" providerId="AD" clId="Web-{A1BC42EF-FAF4-4E69-AB91-E126ED3399FF}" dt="2022-10-10T15:33:52.771" v="14"/>
        <pc:sldMkLst>
          <pc:docMk/>
          <pc:sldMk cId="3656181667" sldId="264"/>
        </pc:sldMkLst>
      </pc:sldChg>
    </pc:docChg>
  </pc:docChgLst>
  <pc:docChgLst>
    <pc:chgData name="Sherlon Frater" userId="S::n01570015@humber.ca::909369f8-464f-462d-bbea-a33d014ad09c" providerId="AD" clId="Web-{BD4BE20E-30D7-402C-BC55-6312DF09D2FD}"/>
    <pc:docChg chg="delSld modSld">
      <pc:chgData name="Sherlon Frater" userId="S::n01570015@humber.ca::909369f8-464f-462d-bbea-a33d014ad09c" providerId="AD" clId="Web-{BD4BE20E-30D7-402C-BC55-6312DF09D2FD}" dt="2022-10-10T19:18:16.188" v="25" actId="20577"/>
      <pc:docMkLst>
        <pc:docMk/>
      </pc:docMkLst>
      <pc:sldChg chg="modSp">
        <pc:chgData name="Sherlon Frater" userId="S::n01570015@humber.ca::909369f8-464f-462d-bbea-a33d014ad09c" providerId="AD" clId="Web-{BD4BE20E-30D7-402C-BC55-6312DF09D2FD}" dt="2022-10-10T19:18:10.470" v="22" actId="20577"/>
        <pc:sldMkLst>
          <pc:docMk/>
          <pc:sldMk cId="1443378415" sldId="261"/>
        </pc:sldMkLst>
        <pc:spChg chg="mod">
          <ac:chgData name="Sherlon Frater" userId="S::n01570015@humber.ca::909369f8-464f-462d-bbea-a33d014ad09c" providerId="AD" clId="Web-{BD4BE20E-30D7-402C-BC55-6312DF09D2FD}" dt="2022-10-10T19:18:10.470" v="22" actId="20577"/>
          <ac:spMkLst>
            <pc:docMk/>
            <pc:sldMk cId="1443378415" sldId="261"/>
            <ac:spMk id="2" creationId="{2F8FCC9F-7350-3C21-E5C8-4E3454F8CC95}"/>
          </ac:spMkLst>
        </pc:spChg>
        <pc:picChg chg="mod">
          <ac:chgData name="Sherlon Frater" userId="S::n01570015@humber.ca::909369f8-464f-462d-bbea-a33d014ad09c" providerId="AD" clId="Web-{BD4BE20E-30D7-402C-BC55-6312DF09D2FD}" dt="2022-10-10T19:17:24.969" v="17" actId="1076"/>
          <ac:picMkLst>
            <pc:docMk/>
            <pc:sldMk cId="1443378415" sldId="261"/>
            <ac:picMk id="5" creationId="{C524EBD3-3B06-4544-DE6A-7C3A47D4D15C}"/>
          </ac:picMkLst>
        </pc:picChg>
      </pc:sldChg>
      <pc:sldChg chg="modSp">
        <pc:chgData name="Sherlon Frater" userId="S::n01570015@humber.ca::909369f8-464f-462d-bbea-a33d014ad09c" providerId="AD" clId="Web-{BD4BE20E-30D7-402C-BC55-6312DF09D2FD}" dt="2022-10-10T19:18:16.188" v="25" actId="20577"/>
        <pc:sldMkLst>
          <pc:docMk/>
          <pc:sldMk cId="2569609922" sldId="262"/>
        </pc:sldMkLst>
        <pc:spChg chg="mod">
          <ac:chgData name="Sherlon Frater" userId="S::n01570015@humber.ca::909369f8-464f-462d-bbea-a33d014ad09c" providerId="AD" clId="Web-{BD4BE20E-30D7-402C-BC55-6312DF09D2FD}" dt="2022-10-10T19:18:16.188" v="25" actId="20577"/>
          <ac:spMkLst>
            <pc:docMk/>
            <pc:sldMk cId="2569609922" sldId="262"/>
            <ac:spMk id="2" creationId="{2F8FCC9F-7350-3C21-E5C8-4E3454F8CC95}"/>
          </ac:spMkLst>
        </pc:spChg>
        <pc:picChg chg="mod">
          <ac:chgData name="Sherlon Frater" userId="S::n01570015@humber.ca::909369f8-464f-462d-bbea-a33d014ad09c" providerId="AD" clId="Web-{BD4BE20E-30D7-402C-BC55-6312DF09D2FD}" dt="2022-10-10T19:17:34.094" v="19" actId="1076"/>
          <ac:picMkLst>
            <pc:docMk/>
            <pc:sldMk cId="2569609922" sldId="262"/>
            <ac:picMk id="5" creationId="{C524EBD3-3B06-4544-DE6A-7C3A47D4D15C}"/>
          </ac:picMkLst>
        </pc:picChg>
      </pc:sldChg>
      <pc:sldChg chg="del">
        <pc:chgData name="Sherlon Frater" userId="S::n01570015@humber.ca::909369f8-464f-462d-bbea-a33d014ad09c" providerId="AD" clId="Web-{BD4BE20E-30D7-402C-BC55-6312DF09D2FD}" dt="2022-10-10T19:15:29.422" v="0"/>
        <pc:sldMkLst>
          <pc:docMk/>
          <pc:sldMk cId="2078222610" sldId="263"/>
        </pc:sldMkLst>
      </pc:sldChg>
      <pc:sldChg chg="del">
        <pc:chgData name="Sherlon Frater" userId="S::n01570015@humber.ca::909369f8-464f-462d-bbea-a33d014ad09c" providerId="AD" clId="Web-{BD4BE20E-30D7-402C-BC55-6312DF09D2FD}" dt="2022-10-10T19:15:32.734" v="1"/>
        <pc:sldMkLst>
          <pc:docMk/>
          <pc:sldMk cId="3656181667" sldId="264"/>
        </pc:sldMkLst>
      </pc:sldChg>
    </pc:docChg>
  </pc:docChgLst>
  <pc:docChgLst>
    <pc:chgData name="Sherlon Frater" userId="S::n01570015@humber.ca::909369f8-464f-462d-bbea-a33d014ad09c" providerId="AD" clId="Web-{4E84130A-F7EC-4E70-A96E-5F1920BFD3E2}"/>
    <pc:docChg chg="modSld">
      <pc:chgData name="Sherlon Frater" userId="S::n01570015@humber.ca::909369f8-464f-462d-bbea-a33d014ad09c" providerId="AD" clId="Web-{4E84130A-F7EC-4E70-A96E-5F1920BFD3E2}" dt="2022-10-10T15:33:55.652" v="1"/>
      <pc:docMkLst>
        <pc:docMk/>
      </pc:docMkLst>
      <pc:sldChg chg="modSp">
        <pc:chgData name="Sherlon Frater" userId="S::n01570015@humber.ca::909369f8-464f-462d-bbea-a33d014ad09c" providerId="AD" clId="Web-{4E84130A-F7EC-4E70-A96E-5F1920BFD3E2}" dt="2022-10-10T15:33:35.449" v="0"/>
        <pc:sldMkLst>
          <pc:docMk/>
          <pc:sldMk cId="1443378415" sldId="261"/>
        </pc:sldMkLst>
        <pc:picChg chg="mod">
          <ac:chgData name="Sherlon Frater" userId="S::n01570015@humber.ca::909369f8-464f-462d-bbea-a33d014ad09c" providerId="AD" clId="Web-{4E84130A-F7EC-4E70-A96E-5F1920BFD3E2}" dt="2022-10-10T15:33:35.449" v="0"/>
          <ac:picMkLst>
            <pc:docMk/>
            <pc:sldMk cId="1443378415" sldId="261"/>
            <ac:picMk id="5" creationId="{C524EBD3-3B06-4544-DE6A-7C3A47D4D15C}"/>
          </ac:picMkLst>
        </pc:picChg>
      </pc:sldChg>
      <pc:sldChg chg="modSp">
        <pc:chgData name="Sherlon Frater" userId="S::n01570015@humber.ca::909369f8-464f-462d-bbea-a33d014ad09c" providerId="AD" clId="Web-{4E84130A-F7EC-4E70-A96E-5F1920BFD3E2}" dt="2022-10-10T15:33:55.652" v="1"/>
        <pc:sldMkLst>
          <pc:docMk/>
          <pc:sldMk cId="2569609922" sldId="262"/>
        </pc:sldMkLst>
        <pc:picChg chg="mod">
          <ac:chgData name="Sherlon Frater" userId="S::n01570015@humber.ca::909369f8-464f-462d-bbea-a33d014ad09c" providerId="AD" clId="Web-{4E84130A-F7EC-4E70-A96E-5F1920BFD3E2}" dt="2022-10-10T15:33:55.652" v="1"/>
          <ac:picMkLst>
            <pc:docMk/>
            <pc:sldMk cId="2569609922" sldId="262"/>
            <ac:picMk id="5" creationId="{C524EBD3-3B06-4544-DE6A-7C3A47D4D15C}"/>
          </ac:picMkLst>
        </pc:picChg>
      </pc:sldChg>
    </pc:docChg>
  </pc:docChgLst>
  <pc:docChgLst>
    <pc:chgData name="Stefan Ward" userId="S::n01577985@humber.ca::db8916af-7671-4638-a47c-c537f07c14b9" providerId="AD" clId="Web-{610697F9-CD02-4339-A70C-ECAF60B77C5D}"/>
    <pc:docChg chg="modSld">
      <pc:chgData name="Stefan Ward" userId="S::n01577985@humber.ca::db8916af-7671-4638-a47c-c537f07c14b9" providerId="AD" clId="Web-{610697F9-CD02-4339-A70C-ECAF60B77C5D}" dt="2022-10-10T14:55:32.391" v="5" actId="20577"/>
      <pc:docMkLst>
        <pc:docMk/>
      </pc:docMkLst>
      <pc:sldChg chg="modSp">
        <pc:chgData name="Stefan Ward" userId="S::n01577985@humber.ca::db8916af-7671-4638-a47c-c537f07c14b9" providerId="AD" clId="Web-{610697F9-CD02-4339-A70C-ECAF60B77C5D}" dt="2022-10-10T14:55:32.391" v="5" actId="20577"/>
        <pc:sldMkLst>
          <pc:docMk/>
          <pc:sldMk cId="371320459" sldId="260"/>
        </pc:sldMkLst>
        <pc:spChg chg="mod">
          <ac:chgData name="Stefan Ward" userId="S::n01577985@humber.ca::db8916af-7671-4638-a47c-c537f07c14b9" providerId="AD" clId="Web-{610697F9-CD02-4339-A70C-ECAF60B77C5D}" dt="2022-10-10T14:55:32.391" v="5" actId="20577"/>
          <ac:spMkLst>
            <pc:docMk/>
            <pc:sldMk cId="371320459" sldId="260"/>
            <ac:spMk id="2" creationId="{2F8FCC9F-7350-3C21-E5C8-4E3454F8CC95}"/>
          </ac:spMkLst>
        </pc:spChg>
        <pc:picChg chg="mod">
          <ac:chgData name="Stefan Ward" userId="S::n01577985@humber.ca::db8916af-7671-4638-a47c-c537f07c14b9" providerId="AD" clId="Web-{610697F9-CD02-4339-A70C-ECAF60B77C5D}" dt="2022-10-10T14:55:22.704" v="0"/>
          <ac:picMkLst>
            <pc:docMk/>
            <pc:sldMk cId="371320459" sldId="260"/>
            <ac:picMk id="5" creationId="{C524EBD3-3B06-4544-DE6A-7C3A47D4D15C}"/>
          </ac:picMkLst>
        </pc:picChg>
      </pc:sldChg>
    </pc:docChg>
  </pc:docChgLst>
  <pc:docChgLst>
    <pc:chgData name="Stefan Ward" userId="S::n01577985@humber.ca::db8916af-7671-4638-a47c-c537f07c14b9" providerId="AD" clId="Web-{4175AE6D-A2A7-494D-9E61-775BEBC98A77}"/>
    <pc:docChg chg="addSld delSld modSld">
      <pc:chgData name="Stefan Ward" userId="S::n01577985@humber.ca::db8916af-7671-4638-a47c-c537f07c14b9" providerId="AD" clId="Web-{4175AE6D-A2A7-494D-9E61-775BEBC98A77}" dt="2022-10-10T14:53:59.777" v="86" actId="20577"/>
      <pc:docMkLst>
        <pc:docMk/>
      </pc:docMkLst>
      <pc:sldChg chg="modSp add replId">
        <pc:chgData name="Stefan Ward" userId="S::n01577985@humber.ca::db8916af-7671-4638-a47c-c537f07c14b9" providerId="AD" clId="Web-{4175AE6D-A2A7-494D-9E61-775BEBC98A77}" dt="2022-10-10T14:53:46.792" v="78"/>
        <pc:sldMkLst>
          <pc:docMk/>
          <pc:sldMk cId="1838487673" sldId="259"/>
        </pc:sldMkLst>
        <pc:spChg chg="mod">
          <ac:chgData name="Stefan Ward" userId="S::n01577985@humber.ca::db8916af-7671-4638-a47c-c537f07c14b9" providerId="AD" clId="Web-{4175AE6D-A2A7-494D-9E61-775BEBC98A77}" dt="2022-10-10T14:53:37.573" v="77" actId="20577"/>
          <ac:spMkLst>
            <pc:docMk/>
            <pc:sldMk cId="1838487673" sldId="259"/>
            <ac:spMk id="2" creationId="{2F8FCC9F-7350-3C21-E5C8-4E3454F8CC95}"/>
          </ac:spMkLst>
        </pc:spChg>
        <pc:picChg chg="mod">
          <ac:chgData name="Stefan Ward" userId="S::n01577985@humber.ca::db8916af-7671-4638-a47c-c537f07c14b9" providerId="AD" clId="Web-{4175AE6D-A2A7-494D-9E61-775BEBC98A77}" dt="2022-10-10T14:53:46.792" v="78"/>
          <ac:picMkLst>
            <pc:docMk/>
            <pc:sldMk cId="1838487673" sldId="259"/>
            <ac:picMk id="5" creationId="{C524EBD3-3B06-4544-DE6A-7C3A47D4D15C}"/>
          </ac:picMkLst>
        </pc:picChg>
      </pc:sldChg>
      <pc:sldChg chg="addSp delSp modSp new del">
        <pc:chgData name="Stefan Ward" userId="S::n01577985@humber.ca::db8916af-7671-4638-a47c-c537f07c14b9" providerId="AD" clId="Web-{4175AE6D-A2A7-494D-9E61-775BEBC98A77}" dt="2022-10-10T14:53:21.338" v="63"/>
        <pc:sldMkLst>
          <pc:docMk/>
          <pc:sldMk cId="2318817044" sldId="259"/>
        </pc:sldMkLst>
        <pc:spChg chg="mod">
          <ac:chgData name="Stefan Ward" userId="S::n01577985@humber.ca::db8916af-7671-4638-a47c-c537f07c14b9" providerId="AD" clId="Web-{4175AE6D-A2A7-494D-9E61-775BEBC98A77}" dt="2022-10-10T14:53:11.432" v="62" actId="20577"/>
          <ac:spMkLst>
            <pc:docMk/>
            <pc:sldMk cId="2318817044" sldId="259"/>
            <ac:spMk id="2" creationId="{ABA539F9-D946-7991-7851-1F9BBBE8A3DE}"/>
          </ac:spMkLst>
        </pc:spChg>
        <pc:spChg chg="del">
          <ac:chgData name="Stefan Ward" userId="S::n01577985@humber.ca::db8916af-7671-4638-a47c-c537f07c14b9" providerId="AD" clId="Web-{4175AE6D-A2A7-494D-9E61-775BEBC98A77}" dt="2022-10-10T14:53:05.525" v="57"/>
          <ac:spMkLst>
            <pc:docMk/>
            <pc:sldMk cId="2318817044" sldId="259"/>
            <ac:spMk id="3" creationId="{5FF16F41-A790-FDAC-D3BD-E1C7B51785C5}"/>
          </ac:spMkLst>
        </pc:spChg>
        <pc:picChg chg="add mod ord">
          <ac:chgData name="Stefan Ward" userId="S::n01577985@humber.ca::db8916af-7671-4638-a47c-c537f07c14b9" providerId="AD" clId="Web-{4175AE6D-A2A7-494D-9E61-775BEBC98A77}" dt="2022-10-10T14:53:05.525" v="57"/>
          <ac:picMkLst>
            <pc:docMk/>
            <pc:sldMk cId="2318817044" sldId="259"/>
            <ac:picMk id="4" creationId="{EDF2C1E3-2C52-AD1C-8206-B121E78BFF84}"/>
          </ac:picMkLst>
        </pc:picChg>
      </pc:sldChg>
      <pc:sldChg chg="addSp delSp modSp new del">
        <pc:chgData name="Stefan Ward" userId="S::n01577985@humber.ca::db8916af-7671-4638-a47c-c537f07c14b9" providerId="AD" clId="Web-{4175AE6D-A2A7-494D-9E61-775BEBC98A77}" dt="2022-10-10T14:53:22.416" v="64"/>
        <pc:sldMkLst>
          <pc:docMk/>
          <pc:sldMk cId="92961399" sldId="260"/>
        </pc:sldMkLst>
        <pc:spChg chg="mod">
          <ac:chgData name="Stefan Ward" userId="S::n01577985@humber.ca::db8916af-7671-4638-a47c-c537f07c14b9" providerId="AD" clId="Web-{4175AE6D-A2A7-494D-9E61-775BEBC98A77}" dt="2022-10-10T14:51:20.117" v="14" actId="20577"/>
          <ac:spMkLst>
            <pc:docMk/>
            <pc:sldMk cId="92961399" sldId="260"/>
            <ac:spMk id="2" creationId="{DDDD6C0F-4CA0-B024-847E-B4EA0BD6667B}"/>
          </ac:spMkLst>
        </pc:spChg>
        <pc:spChg chg="add del">
          <ac:chgData name="Stefan Ward" userId="S::n01577985@humber.ca::db8916af-7671-4638-a47c-c537f07c14b9" providerId="AD" clId="Web-{4175AE6D-A2A7-494D-9E61-775BEBC98A77}" dt="2022-10-10T14:51:13.195" v="5"/>
          <ac:spMkLst>
            <pc:docMk/>
            <pc:sldMk cId="92961399" sldId="260"/>
            <ac:spMk id="3" creationId="{55301D47-9870-E44F-AB39-87AEBF7251A1}"/>
          </ac:spMkLst>
        </pc:spChg>
        <pc:picChg chg="add del mod ord">
          <ac:chgData name="Stefan Ward" userId="S::n01577985@humber.ca::db8916af-7671-4638-a47c-c537f07c14b9" providerId="AD" clId="Web-{4175AE6D-A2A7-494D-9E61-775BEBC98A77}" dt="2022-10-10T14:50:58.554" v="3"/>
          <ac:picMkLst>
            <pc:docMk/>
            <pc:sldMk cId="92961399" sldId="260"/>
            <ac:picMk id="4" creationId="{212B6A5D-1963-30AD-BF80-DC6CBC3630A5}"/>
          </ac:picMkLst>
        </pc:picChg>
        <pc:picChg chg="add del mod ord">
          <ac:chgData name="Stefan Ward" userId="S::n01577985@humber.ca::db8916af-7671-4638-a47c-c537f07c14b9" providerId="AD" clId="Web-{4175AE6D-A2A7-494D-9E61-775BEBC98A77}" dt="2022-10-10T14:51:13.195" v="5"/>
          <ac:picMkLst>
            <pc:docMk/>
            <pc:sldMk cId="92961399" sldId="260"/>
            <ac:picMk id="5" creationId="{63755A2D-4519-317E-2C45-A91685D2966D}"/>
          </ac:picMkLst>
        </pc:picChg>
      </pc:sldChg>
      <pc:sldChg chg="modSp add replId">
        <pc:chgData name="Stefan Ward" userId="S::n01577985@humber.ca::db8916af-7671-4638-a47c-c537f07c14b9" providerId="AD" clId="Web-{4175AE6D-A2A7-494D-9E61-775BEBC98A77}" dt="2022-10-10T14:53:59.777" v="86" actId="20577"/>
        <pc:sldMkLst>
          <pc:docMk/>
          <pc:sldMk cId="371320459" sldId="260"/>
        </pc:sldMkLst>
        <pc:spChg chg="mod">
          <ac:chgData name="Stefan Ward" userId="S::n01577985@humber.ca::db8916af-7671-4638-a47c-c537f07c14b9" providerId="AD" clId="Web-{4175AE6D-A2A7-494D-9E61-775BEBC98A77}" dt="2022-10-10T14:53:59.777" v="86" actId="20577"/>
          <ac:spMkLst>
            <pc:docMk/>
            <pc:sldMk cId="371320459" sldId="260"/>
            <ac:spMk id="2" creationId="{2F8FCC9F-7350-3C21-E5C8-4E3454F8CC95}"/>
          </ac:spMkLst>
        </pc:spChg>
      </pc:sldChg>
    </pc:docChg>
  </pc:docChgLst>
  <pc:docChgLst>
    <pc:chgData name="Sherlon Frater" userId="S::n01570015@humber.ca::909369f8-464f-462d-bbea-a33d014ad09c" providerId="AD" clId="Web-{E468CE81-2858-40E0-8797-31A164BA01E9}"/>
    <pc:docChg chg="addSld modSld sldOrd">
      <pc:chgData name="Sherlon Frater" userId="S::n01570015@humber.ca::909369f8-464f-462d-bbea-a33d014ad09c" providerId="AD" clId="Web-{E468CE81-2858-40E0-8797-31A164BA01E9}" dt="2022-10-11T00:26:19.561" v="18" actId="20577"/>
      <pc:docMkLst>
        <pc:docMk/>
      </pc:docMkLst>
      <pc:sldChg chg="modSp add replId">
        <pc:chgData name="Sherlon Frater" userId="S::n01570015@humber.ca::909369f8-464f-462d-bbea-a33d014ad09c" providerId="AD" clId="Web-{E468CE81-2858-40E0-8797-31A164BA01E9}" dt="2022-10-11T00:26:19.561" v="18" actId="20577"/>
        <pc:sldMkLst>
          <pc:docMk/>
          <pc:sldMk cId="452946018" sldId="263"/>
        </pc:sldMkLst>
        <pc:spChg chg="mod">
          <ac:chgData name="Sherlon Frater" userId="S::n01570015@humber.ca::909369f8-464f-462d-bbea-a33d014ad09c" providerId="AD" clId="Web-{E468CE81-2858-40E0-8797-31A164BA01E9}" dt="2022-10-11T00:26:19.561" v="18" actId="20577"/>
          <ac:spMkLst>
            <pc:docMk/>
            <pc:sldMk cId="452946018" sldId="263"/>
            <ac:spMk id="2" creationId="{2F8FCC9F-7350-3C21-E5C8-4E3454F8CC95}"/>
          </ac:spMkLst>
        </pc:spChg>
        <pc:picChg chg="mod">
          <ac:chgData name="Sherlon Frater" userId="S::n01570015@humber.ca::909369f8-464f-462d-bbea-a33d014ad09c" providerId="AD" clId="Web-{E468CE81-2858-40E0-8797-31A164BA01E9}" dt="2022-10-11T00:25:37.889" v="4"/>
          <ac:picMkLst>
            <pc:docMk/>
            <pc:sldMk cId="452946018" sldId="263"/>
            <ac:picMk id="5" creationId="{C524EBD3-3B06-4544-DE6A-7C3A47D4D15C}"/>
          </ac:picMkLst>
        </pc:picChg>
      </pc:sldChg>
      <pc:sldChg chg="modSp add ord replId">
        <pc:chgData name="Sherlon Frater" userId="S::n01570015@humber.ca::909369f8-464f-462d-bbea-a33d014ad09c" providerId="AD" clId="Web-{E468CE81-2858-40E0-8797-31A164BA01E9}" dt="2022-10-11T00:26:04.014" v="10" actId="20577"/>
        <pc:sldMkLst>
          <pc:docMk/>
          <pc:sldMk cId="1252491756" sldId="264"/>
        </pc:sldMkLst>
        <pc:spChg chg="mod">
          <ac:chgData name="Sherlon Frater" userId="S::n01570015@humber.ca::909369f8-464f-462d-bbea-a33d014ad09c" providerId="AD" clId="Web-{E468CE81-2858-40E0-8797-31A164BA01E9}" dt="2022-10-11T00:26:04.014" v="10" actId="20577"/>
          <ac:spMkLst>
            <pc:docMk/>
            <pc:sldMk cId="1252491756" sldId="264"/>
            <ac:spMk id="2" creationId="{2F8FCC9F-7350-3C21-E5C8-4E3454F8CC95}"/>
          </ac:spMkLst>
        </pc:spChg>
        <pc:picChg chg="mod">
          <ac:chgData name="Sherlon Frater" userId="S::n01570015@humber.ca::909369f8-464f-462d-bbea-a33d014ad09c" providerId="AD" clId="Web-{E468CE81-2858-40E0-8797-31A164BA01E9}" dt="2022-10-11T00:25:14.748" v="2"/>
          <ac:picMkLst>
            <pc:docMk/>
            <pc:sldMk cId="1252491756" sldId="264"/>
            <ac:picMk id="5" creationId="{C524EBD3-3B06-4544-DE6A-7C3A47D4D15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D5BB-5E54-912B-7F5B-6A53038A2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E42C8-7EFD-06F5-0A06-8E35FABB5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02E3F-4F56-006A-1D00-A507043F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BA36-5D77-9640-9263-85D9E6016D1C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A416C-C6A9-6548-878D-68D1876C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AAAE-AFC4-1982-94A9-70D15A7B2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FB4F-BDC9-E24D-8645-77AA63607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47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E4C0-3F08-AECA-FE11-C035FB0D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B4059-7592-0C94-7A6A-F1AD18130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5819D-105A-3EA7-5F0F-3612B4286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BA36-5D77-9640-9263-85D9E6016D1C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23D1-9E30-5073-7396-C72A2C867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27DBA-F26C-BA20-1106-3DDD7A0F4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FB4F-BDC9-E24D-8645-77AA63607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6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D36B56-AF21-BF7A-CA2C-977E9D98F6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E7FAAC-82BF-F9F9-4485-DFD8F9236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22E8F-96D4-0D6C-A463-E37AA23F2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BA36-5D77-9640-9263-85D9E6016D1C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0C116-D7BB-9404-8C15-2BDC634D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C6F99-EEEA-B93B-6964-8F96887A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FB4F-BDC9-E24D-8645-77AA63607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23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AD02E-2AA2-47D7-F582-CBAF0048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8528B-F68C-9877-6328-5BDBA8EBA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9DCDA-257D-A6EE-DE30-460D2F5EB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BA36-5D77-9640-9263-85D9E6016D1C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619F4-F2D6-A5A8-277D-6B6C3798A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E063B-FF8B-83D7-3806-DBADCEF55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FB4F-BDC9-E24D-8645-77AA63607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8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FA6E-5CBF-FD3C-5E99-22225F22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B5DEE-F9EC-9CA3-C607-204D7CC1E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7E7A5-266E-EE98-3F43-690F9E37C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BA36-5D77-9640-9263-85D9E6016D1C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789C8-666C-84C7-C9D4-A677B27BB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6D908-C22D-8015-0A3E-6F29B962F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FB4F-BDC9-E24D-8645-77AA63607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2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F61E-5AB1-CBF6-EA39-3E029FE37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892FE-3D41-4B75-24D4-DCBF49BE16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8E086-31D5-A293-B060-F571154AEF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E6A0B-6B5A-2BF2-95F8-DAFC7020A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BA36-5D77-9640-9263-85D9E6016D1C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D6FBC-FEE2-189C-A40E-3520049ED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1561A-4D94-1CF5-D3D9-278C7260E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FB4F-BDC9-E24D-8645-77AA63607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1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6E7D-A971-A0EE-9D8D-EB198405E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B5A96-DA81-E604-65EE-D6CFDF80F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D26F39-2DDA-8459-BE81-E4C101185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E2FE3-65AC-2F1E-F177-88B77C5D32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2A3990-48F1-CBB5-0B3F-2BAD8E3B4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2E98F-9429-F317-435B-E9678238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BA36-5D77-9640-9263-85D9E6016D1C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E9E7F1-89E6-F374-6FD0-5450E26A8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88AE97-8971-A846-ED05-4B30CD2C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FB4F-BDC9-E24D-8645-77AA63607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53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9BD7-0C39-24EE-659C-4344F171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6E8D1A-AB60-760A-54B3-CCDEE8E92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BA36-5D77-9640-9263-85D9E6016D1C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23920-B8D0-DE8E-4692-CCC49B2F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58BEC-9EB1-75BC-A40C-F71626B3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FB4F-BDC9-E24D-8645-77AA63607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20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55AAA-EABF-4397-D300-CB261D7B4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BA36-5D77-9640-9263-85D9E6016D1C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E74A66-2F1D-7972-3ACB-110926EE4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256C4-65CE-1A85-9182-FB68065AF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FB4F-BDC9-E24D-8645-77AA63607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9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357D-E6AA-567E-5395-40E99B87E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59354-F6F3-9774-D67C-060E2F7C3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4EEEE-B7C9-E058-0E81-9683F505C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153DF-7C7E-24D5-185E-FBDA88AB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BA36-5D77-9640-9263-85D9E6016D1C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27819-BABD-A3B6-9418-F09F8D3F9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36CA1-2433-13CB-2622-FF0144416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FB4F-BDC9-E24D-8645-77AA63607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0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90449-F915-E8F4-FA72-E87D6897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25EDA-A76D-8C2A-00A6-DB5429A68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0CF99-C39B-9C47-6F5D-75ECE46D9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FBC62-7669-F1EE-E7BD-BDD0D7B7E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BA36-5D77-9640-9263-85D9E6016D1C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4DD2E-108E-C3BE-9B28-C00F76319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758CD-5F5D-DBEF-63F8-A4C57E36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FB4F-BDC9-E24D-8645-77AA63607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1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036081-9565-ACA7-5D41-FADD8832D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17047-91D3-3E7B-043D-293457C4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82F8E-C8D0-F07A-74E6-56CAB35158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5BA36-5D77-9640-9263-85D9E6016D1C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D600F-B4E7-D8D7-9F2B-8CA9EBBF5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6D149-C123-DAEB-EA8A-A862E3CA7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CFB4F-BDC9-E24D-8645-77AA63607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83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F052C-BCF5-2718-B6FF-C5567B23C8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l Nile" pitchFamily="2" charset="-78"/>
                <a:cs typeface="Al Nile" pitchFamily="2" charset="-78"/>
              </a:rPr>
              <a:t>Sweet Teeth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220933-F0F8-20A4-D795-703298606C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i="1"/>
              <a:t>By </a:t>
            </a:r>
            <a:r>
              <a:rPr lang="en-US" sz="1600" i="1" err="1"/>
              <a:t>Sherlon</a:t>
            </a:r>
            <a:r>
              <a:rPr lang="en-US" sz="1600" i="1"/>
              <a:t>, Stefan and Barkat</a:t>
            </a:r>
          </a:p>
        </p:txBody>
      </p:sp>
    </p:spTree>
    <p:extLst>
      <p:ext uri="{BB962C8B-B14F-4D97-AF65-F5344CB8AC3E}">
        <p14:creationId xmlns:p14="http://schemas.microsoft.com/office/powerpoint/2010/main" val="56636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D9524-95E6-7100-F71F-F9E9197EF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31731" y="291553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Century" panose="02040604050505020304" pitchFamily="18" charset="0"/>
              </a:rPr>
              <a:t>My father…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1F86E9-29FE-5013-E165-9EC9D285B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3702" y="176217"/>
            <a:ext cx="4889116" cy="6518822"/>
          </a:xfrm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63722FB6-FE99-43E7-62E0-D90F6FCBBC20}"/>
              </a:ext>
            </a:extLst>
          </p:cNvPr>
          <p:cNvCxnSpPr/>
          <p:nvPr/>
        </p:nvCxnSpPr>
        <p:spPr>
          <a:xfrm rot="10800000" flipV="1">
            <a:off x="4872038" y="3886200"/>
            <a:ext cx="4271962" cy="1271588"/>
          </a:xfrm>
          <a:prstGeom prst="curvedConnector3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1E7AF2-D11E-F952-F8B9-7D38632B162F}"/>
              </a:ext>
            </a:extLst>
          </p:cNvPr>
          <p:cNvSpPr txBox="1"/>
          <p:nvPr/>
        </p:nvSpPr>
        <p:spPr>
          <a:xfrm>
            <a:off x="2375201" y="4957767"/>
            <a:ext cx="3392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Sweet Teeth</a:t>
            </a:r>
          </a:p>
        </p:txBody>
      </p:sp>
    </p:spTree>
    <p:extLst>
      <p:ext uri="{BB962C8B-B14F-4D97-AF65-F5344CB8AC3E}">
        <p14:creationId xmlns:p14="http://schemas.microsoft.com/office/powerpoint/2010/main" val="392356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CC9F-7350-3C21-E5C8-4E3454F8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7030A0"/>
                </a:solidFill>
                <a:highlight>
                  <a:srgbClr val="FFDAFF"/>
                </a:highlight>
              </a:rPr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4EBD3-3B06-4544-DE6A-7C3A47D4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475" y="1717163"/>
            <a:ext cx="7121416" cy="50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3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CC9F-7350-3C21-E5C8-4E3454F8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7030A0"/>
                </a:solidFill>
                <a:highlight>
                  <a:srgbClr val="FFDAFF"/>
                </a:highlight>
              </a:rPr>
              <a:t>Treats From around the World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4EBD3-3B06-4544-DE6A-7C3A47D4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475" y="1736485"/>
            <a:ext cx="7121416" cy="499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8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CC9F-7350-3C21-E5C8-4E3454F8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7030A0"/>
                </a:solidFill>
                <a:highlight>
                  <a:srgbClr val="FFDAFF"/>
                </a:highlight>
              </a:rPr>
              <a:t>Themed Boxes</a:t>
            </a:r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24EBD3-3B06-4544-DE6A-7C3A47D4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476" y="1717163"/>
            <a:ext cx="7121413" cy="50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CC9F-7350-3C21-E5C8-4E3454F8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  <a:highlight>
                  <a:srgbClr val="FFDAFF"/>
                </a:highlight>
                <a:cs typeface="Calibri Light"/>
              </a:rPr>
              <a:t>Mix &amp; Match Layout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524EBD3-3B06-4544-DE6A-7C3A47D4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210" y="1652768"/>
            <a:ext cx="4395213" cy="50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7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CC9F-7350-3C21-E5C8-4E3454F8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  <a:highlight>
                  <a:srgbClr val="FFDAFF"/>
                </a:highlight>
                <a:cs typeface="Calibri Light"/>
              </a:rPr>
              <a:t>Mix &amp;Match Result</a:t>
            </a:r>
          </a:p>
        </p:txBody>
      </p:sp>
      <p:pic>
        <p:nvPicPr>
          <p:cNvPr id="5" name="Picture 4" descr="A picture containing text, screenshot, businesscard&#10;&#10;Description automatically generated">
            <a:extLst>
              <a:ext uri="{FF2B5EF4-FFF2-40B4-BE49-F238E27FC236}">
                <a16:creationId xmlns:a16="http://schemas.microsoft.com/office/drawing/2014/main" id="{C524EBD3-3B06-4544-DE6A-7C3A47D4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111" y="2287163"/>
            <a:ext cx="7121411" cy="400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0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CC9F-7350-3C21-E5C8-4E3454F8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  <a:highlight>
                  <a:srgbClr val="FFDAFF"/>
                </a:highlight>
                <a:cs typeface="Calibri Light"/>
              </a:rPr>
              <a:t>Shopping Cart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524EBD3-3B06-4544-DE6A-7C3A47D4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111" y="2287163"/>
            <a:ext cx="7121411" cy="400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9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CC9F-7350-3C21-E5C8-4E3454F8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  <a:highlight>
                  <a:srgbClr val="FFDAFF"/>
                </a:highlight>
                <a:cs typeface="Calibri Light"/>
              </a:rPr>
              <a:t>Checkout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524EBD3-3B06-4544-DE6A-7C3A47D4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111" y="2287163"/>
            <a:ext cx="7121411" cy="400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4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673176DB952648A53AEB7DFE0A5227" ma:contentTypeVersion="8" ma:contentTypeDescription="Create a new document." ma:contentTypeScope="" ma:versionID="d7cfd4cfe886c26b92c70f0039da8e48">
  <xsd:schema xmlns:xsd="http://www.w3.org/2001/XMLSchema" xmlns:xs="http://www.w3.org/2001/XMLSchema" xmlns:p="http://schemas.microsoft.com/office/2006/metadata/properties" xmlns:ns2="cd52eb60-0e27-4951-89a2-80374c7534c3" xmlns:ns3="2582b34a-20b0-4666-ad1b-83e16e758e18" targetNamespace="http://schemas.microsoft.com/office/2006/metadata/properties" ma:root="true" ma:fieldsID="b4ffc56a943945964e8c77e74c222b8e" ns2:_="" ns3:_="">
    <xsd:import namespace="cd52eb60-0e27-4951-89a2-80374c7534c3"/>
    <xsd:import namespace="2582b34a-20b0-4666-ad1b-83e16e758e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52eb60-0e27-4951-89a2-80374c7534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f12cebd-6e91-4712-9e29-3224073d0a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82b34a-20b0-4666-ad1b-83e16e758e1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7a89c98-cce9-4189-8d27-b63d087c89f8}" ma:internalName="TaxCatchAll" ma:showField="CatchAllData" ma:web="2582b34a-20b0-4666-ad1b-83e16e758e1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582b34a-20b0-4666-ad1b-83e16e758e18" xsi:nil="true"/>
    <lcf76f155ced4ddcb4097134ff3c332f xmlns="cd52eb60-0e27-4951-89a2-80374c7534c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D5CA0E4-D7D7-4FDC-8825-742768BC12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52eb60-0e27-4951-89a2-80374c7534c3"/>
    <ds:schemaRef ds:uri="2582b34a-20b0-4666-ad1b-83e16e758e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7C0C1A-E3D1-41EC-9127-B2098BAF79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E7F23A-F838-49AC-92CD-616226BE6F0D}">
  <ds:schemaRefs>
    <ds:schemaRef ds:uri="http://schemas.microsoft.com/office/2006/metadata/properties"/>
    <ds:schemaRef ds:uri="http://schemas.microsoft.com/office/infopath/2007/PartnerControls"/>
    <ds:schemaRef ds:uri="2582b34a-20b0-4666-ad1b-83e16e758e18"/>
    <ds:schemaRef ds:uri="cd52eb60-0e27-4951-89a2-80374c7534c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</Words>
  <Application>Microsoft Macintosh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Al Nile</vt:lpstr>
      <vt:lpstr>Arial</vt:lpstr>
      <vt:lpstr>Calibri</vt:lpstr>
      <vt:lpstr>Calibri Light</vt:lpstr>
      <vt:lpstr>Century</vt:lpstr>
      <vt:lpstr>Office Theme</vt:lpstr>
      <vt:lpstr>Sweet Teeth</vt:lpstr>
      <vt:lpstr>My father…</vt:lpstr>
      <vt:lpstr>HOME PAGE</vt:lpstr>
      <vt:lpstr>Treats From around the World</vt:lpstr>
      <vt:lpstr>Themed Boxes</vt:lpstr>
      <vt:lpstr>Mix &amp; Match Layout</vt:lpstr>
      <vt:lpstr>Mix &amp;Match Result</vt:lpstr>
      <vt:lpstr>Shopping Cart</vt:lpstr>
      <vt:lpstr>Checkout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Barkat Barkat</dc:creator>
  <cp:lastModifiedBy>Barkat Barkat</cp:lastModifiedBy>
  <cp:revision>29</cp:revision>
  <dcterms:created xsi:type="dcterms:W3CDTF">2022-10-10T14:05:58Z</dcterms:created>
  <dcterms:modified xsi:type="dcterms:W3CDTF">2022-10-11T02:12:39Z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0x01010010673176DB952648A53AEB7DFE0A5227</vt:lpwstr>
  </property>
  <property fmtid="{D5CDD505-2E9C-101B-9397-08002B2CF9AE}" pid="3" name="MediaServiceImageTags">
    <vt:lpwstr/>
  </property>
</Properties>
</file>